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59" r:id="rId6"/>
    <p:sldId id="274" r:id="rId7"/>
    <p:sldId id="275" r:id="rId8"/>
    <p:sldId id="276" r:id="rId9"/>
    <p:sldId id="273" r:id="rId10"/>
    <p:sldId id="272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aprendizaje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00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35" autoAdjust="0"/>
  </p:normalViewPr>
  <p:slideViewPr>
    <p:cSldViewPr>
      <p:cViewPr>
        <p:scale>
          <a:sx n="70" d="100"/>
          <a:sy n="70" d="100"/>
        </p:scale>
        <p:origin x="-2802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club.com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Expresar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acuerdos y desacuerdos.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L.E.L.I.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María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del Rosario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Nolasquez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Trejo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Jul-Dic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3828" y="836712"/>
            <a:ext cx="8784976" cy="484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 err="1">
                <a:latin typeface="Arial" pitchFamily="34" charset="0"/>
                <a:cs typeface="Arial" pitchFamily="34" charset="0"/>
              </a:rPr>
              <a:t>Redston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, C. y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Cunningham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, G. (2005). Face2face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Elementary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Student’s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 Book.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Italy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: Cambridge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800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Englishclub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 [Internet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] Disponible en: </a:t>
            </a:r>
            <a:r>
              <a:rPr lang="es-MX" sz="2800" dirty="0" smtClean="0">
                <a:latin typeface="Arial" pitchFamily="34" charset="0"/>
                <a:cs typeface="Arial" pitchFamily="34" charset="0"/>
                <a:hlinkClick r:id="rId2"/>
              </a:rPr>
              <a:t>https</a:t>
            </a:r>
            <a:r>
              <a:rPr lang="es-MX" sz="2800" dirty="0">
                <a:latin typeface="Arial" pitchFamily="34" charset="0"/>
                <a:cs typeface="Arial" pitchFamily="34" charset="0"/>
                <a:hlinkClick r:id="rId2"/>
              </a:rPr>
              <a:t>://www.englishclub.com</a:t>
            </a:r>
            <a:r>
              <a:rPr lang="es-MX" sz="2800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&gt; [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Acesso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el 26 de Julio de 2016].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endParaRPr lang="es-MX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908720"/>
            <a:ext cx="7992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Tema: Expresar acuerdos y desacuerdos.</a:t>
            </a:r>
          </a:p>
          <a:p>
            <a:pPr algn="just"/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Resumen (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Abstract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algn="just"/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Aprender reconocer y practicar frases y expresiones que denotan acuerdo y/o desacuerdo</a:t>
            </a:r>
          </a:p>
          <a:p>
            <a:pPr algn="just"/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Palabras </a:t>
            </a:r>
            <a:r>
              <a:rPr lang="es-MX" sz="2000" b="1" dirty="0">
                <a:latin typeface="Arial Narrow" pitchFamily="34" charset="0"/>
                <a:cs typeface="Arial" pitchFamily="34" charset="0"/>
              </a:rPr>
              <a:t>clave: 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(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keywords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So/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too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/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neither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/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either</a:t>
            </a:r>
            <a:endParaRPr lang="es-MX" sz="2000" b="1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sz="2800" dirty="0">
                <a:latin typeface="Arial Narrow" pitchFamily="34" charset="0"/>
              </a:rPr>
              <a:t>El alumno podrá expresar y fundamentar acuerdos y desacuerdos, realizar invitaciones así como aceptar o rechazar las realizadas por terceros. Asimismo, podrá expresar preferencias, obligaciones y necesidades. </a:t>
            </a:r>
            <a:r>
              <a:rPr lang="es-ES" sz="2800" dirty="0"/>
              <a:t>	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764704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 Narrow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 Narrow" pitchFamily="34" charset="0"/>
                <a:cs typeface="Arial" pitchFamily="34" charset="0"/>
              </a:rPr>
              <a:t>: </a:t>
            </a:r>
            <a:r>
              <a:rPr lang="es-ES" sz="2800" dirty="0">
                <a:latin typeface="Arial Narrow" pitchFamily="34" charset="0"/>
              </a:rPr>
              <a:t>Expresar acuerdos, desacuerdos y sentimientos personales. </a:t>
            </a:r>
            <a:r>
              <a:rPr lang="es-ES" sz="2800" dirty="0"/>
              <a:t>	</a:t>
            </a: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latin typeface="Arial Narrow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 Narrow" pitchFamily="34" charset="0"/>
                <a:cs typeface="Arial" pitchFamily="34" charset="0"/>
              </a:rPr>
              <a:t>unidad: </a:t>
            </a:r>
            <a:r>
              <a:rPr lang="es-ES" sz="2800" dirty="0">
                <a:latin typeface="Arial Narrow" pitchFamily="34" charset="0"/>
              </a:rPr>
              <a:t>Expresar opiniones sobre temas diversos, enfatizando si se está de acuerdo o no y que sentimientos provoca tal situación. </a:t>
            </a:r>
            <a:r>
              <a:rPr lang="es-ES" sz="2800" dirty="0"/>
              <a:t>	</a:t>
            </a:r>
          </a:p>
          <a:p>
            <a:pPr algn="just"/>
            <a:r>
              <a:rPr lang="es-MX" sz="2800" dirty="0">
                <a:latin typeface="Arial Narrow" pitchFamily="34" charset="0"/>
              </a:rPr>
              <a:t>	</a:t>
            </a: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20417" y="116632"/>
            <a:ext cx="8064896" cy="50405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Agreeing</a:t>
            </a:r>
            <a:r>
              <a:rPr lang="es-ES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ES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disagreeing</a:t>
            </a:r>
            <a:endParaRPr lang="es-ES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3263" y="747936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i="1" dirty="0" smtClean="0">
                <a:latin typeface="Arial" pitchFamily="34" charset="0"/>
                <a:cs typeface="Arial" pitchFamily="34" charset="0"/>
              </a:rPr>
              <a:t>so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s-ES" sz="2000" i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(positive)</a:t>
            </a: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Word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order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(1)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auxiliary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s-E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too</a:t>
            </a:r>
            <a:endParaRPr lang="es-E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Jeny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works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Joe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does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s-E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(2)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auxiliary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Jeny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works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does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Joe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MORE EXAMPLES: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I’m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hungry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B: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I’m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C: 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am I </a:t>
            </a: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D: Me </a:t>
            </a:r>
            <a:r>
              <a:rPr lang="es-E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Jordan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B: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E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C: 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2" descr="data:image/jpeg;base64,/9j/4AAQSkZJRgABAQAAAQABAAD/2wCEAAkGBxMTEhQUEhQVFBQUFxYUFBQUFBcUFBQUFRUWFhUVFRQYHCggGBolHBQVITEhJSkrLi4uFx8zODMsNygtLisBCgoKDg0OFxAQGywkHBwsLCwsLCwsLCwsLCwsLCwsLCwsLCwsLCwsLCwsLCwsLCwsLCwsLCwsLCwsLDYsLCwrLP/AABEIALcBEwMBIgACEQEDEQH/xAAcAAABBQEBAQAAAAAAAAAAAAAAAQIEBQYDBwj/xABQEAABAwEDBgcLBwoFBAMAAAABAAIDEQQSIQUxQVFhcQYHE4GRobEUIjJCUlOSk9HS8BdUcnOys8EjJTVDYoOiwtPhdIKUo/EVJGOEFjNE/8QAGQEAAwEBAQAAAAAAAAAAAAAAAAECAwQF/8QAJhEAAgICAgICAgIDAAAAAAAAAAECEQMSEyEEMRRRQWEFIjJx8P/aAAwDAQACEQMRAD8A9pCEISAEIQgAQhCAFQhCABCEIAEhSpCgBAnJAlQAIQhAAhCEACEIQAIQhAAhCEACEIQAIQhAAhCEACEIQAIQhAAhCEAIhCEACEIQAIQhACoQkDhrQAqElUNcDmIO4oAVIlSFAEHLmV47LA+ea9cZdrdF53fODRQV1kLI/K5k3XP6g/gVYcaX6MtH7r76NefcBeCVktVl5SeK+/lJG1vyN70UoKNcArhDZ0RkmoK2bEcbuTPKn/070vyuZM8ub/TyexVp4ucnfN/96b30reLjJwzQEfv5/wCotfjy+zH5Ufplj8r2SvOyj/15PYk+V/JPn3+ol91V/wAnGTvMO9fP766Hi9sBzwk75ZT2uS4JD+TH6ZOHG7knz7/UTe4kHG7kn5y71E3uKtfxbZOP6g+tlH8y5nivyb5h3rpffRwSD5MP2XA43MkfOT6if3F0HGzkj51/sz+4qL5Lsm+Yd66X3l1h4qMmn9S4fvpfeSeGSGvIiy5HGtkj52PUze4nfKpkj52PVTe4qo8UOTPNP9dJ7y5nilyZojk9dJ7VPGy+VF4ONDJPzxvq5fcThxm5J+eM9CX3FQO4p8m+ak9fJ7U1vFRk3yJeaaT2p8TFzRNEOMvJXzxnoSe4nDjJyV88j9GT3VnDxT5O83KP3z1zdxV5OHiy+tcjiYnmijUfKPkr55F0P91L8omS/nsX8XurIO4sMn+TL61yaeLGw+TL60+xWvHkT8mBshxh5L+ew9LvYr/J1vjnjbLC8SRurdc3MaEg59oI5l4nww4D2WzWV80Qffa5gF594d84A4U1FekcVI/NVm/en/fkWU4ODpmsMimrRrUIQoLBCEIARCEIAEIQUAMmlaxpc40AzkrE5X4f3XlkEQNPHe6lfosGJG0kKo4weET3SPha65FGbriDRz3AVNCMdmym3DzZszXk0cWtGcg0q7mzneedTdmijXs2Fs4ZSvcL7jerprdGugIA6lOsHCx8d436lwDSTU3Wgm6AcwOK83mmBqA553mvSnWW1loLXEkEHAGm6u2tEwZquEPCuVzhylSNAOLN+1VNh4UywPDo3lpz1Hg7iM9NmZZ+0zNJLaktOO6uamr+6gylzNNRnG5PUmz6Q4F8NGW1txwuTNFXAAljtrTo3FaklfLmQstSQSNlicWkaQdecHYvbuB/CM2issrm3qCMRtONcDUjbU45sErCiXxm/o207o/vmKi4qmf9h+9l7Qr3jL/Rtp3R/esVXxSs/N7frZftLXE6ZhnVxNQIkvJqVcS8mt9zl0IvJpeTUm4luJbj0IvJo5NSriLiNw1IvJo5NSriLiNw0I4qjFSLiS4jYepya46kl7UF2uJLiLQUznyx0gFI5wOhdbiS4joOyK9i5mJTbiQsVKZDgYXjSZTJ8n04vthaLivFMl2X6Mn30iouNsUyc762L7S0HFqKZMsn0HdcjysMrtnVgVRNMhCFkbAhCEAIhCEAC5zyXWlxzNBJ5hVdFXcIJblmnd5MUh6GlDGj564T2iS0TPc512O84k6y43jzCvYqcZ8QQG4MGcknZrKlWqYl2OYAO2VOOPP2KsdNp0kmh1VwFOtTH0XL2dJ5w0UrV2c00HVVcDOUwMbU0zdvxnXMuqVZNil2nSke6tCkqkBTEdWupz9RWl4LZddZZmytaH08U1Faa6HHZqosw7MpVjkx2YHo+CpY0fQnD20tlyRLI0gteyJwoaihkjOBUXifb+bWfWzfbScKYAzIbmguI5OGnKAB4BkjIDgMxFaLvxPN/NjPrZvvCiLozmrVGwupQ1dbiS6q3Rnxs53Ut1PoiiNg0G3UXU6iEbBoMuourpRIjYNRl1F1Blb5Q6Qjlm+U3pCfZPQl1F1BtDPKb6QSd0s8tvpBPsXQXUXUhtLB47fSHtTe7I/LZ6Q9qfYf1+x11JcTTbY/OM9NvtTDb4vOR+m32p9i6MXxxCmTt80X83sV/wAXQ/Nlk+r7XOKzPHHbI3WBoa9jjy8eDXAmga/QCtRxe/oyx/UtPTVZy9m+P0aFCEKSwQhCAEQhCABUnDCdrbJNeNL7DG3a54oArtYrjOJ5KHVfcf8AMG97+KjJLWLZtghvkUTw/KDNWdwx5gAOpUz9G4e1aPKDAKtznNXZT+xVBK3o0dicWKRwf8daYE7emqiGhKpSUhKRMQ8FWPB6Bsk8cbyGtc4B7iaBrK9+a/RqqxrSSABUk0AGkqTNZnxSXXYOFMxrnxzjSk/oaT9n0BlbL9ktkLrK0uMbgxpfTDvHNI+znVjwenhskbbPGLjaucKmtS4lxodtaryTgvlEChdQ7TgfSH4rZSyAtFTVniuHhMOsaxs6Fzzm0aKFnpUdvBUlkgOZeb2bKj2YPNaaRmI1/GpW9nywbtQcWqFlsbxmzQoOT8otlH7Qzj8VMBWm1mdDkVTC9NMiNgo61Ue0S/FVymkG0bioxlrgBXcEJ2/YNUNtdjilFJYw4Z8wr2rO2vgTDIe8bSusAdgWk5NxGemwrg+B2ghdilKPo5ZYceT/ACSMfbuL4sbeBYdladZwWdl4OuB8XDPmXrFns0hFbwHOa9SkNssbcXNDnaXXa/gqXkzOef8AH4n6R4lJkh48Rjttadi4PsB82Nw/5XsGUrDZXGrg4H9lpHVmWdt+TY/1YecfBdSnStY+Szln4Fejzo2UjPER8b8Vycxg8JpH4raS2AeQRz16qKFLYNg5xRWvI/Rg/EZiMqXbneg+FnNF7/xfNpk2xD/wR9i8T4WWa5E00p3wGGbMV7dwD/Rti/w8XWwLlzT2lZ63hw0xV+y+QhCyOoEIQgBEIQgAVXwjyULTCY8zgQ5h1OGbm0K0TSk0mqZUJOMlJe0fM2WGEOdXQXA9JDR1qgnNdnx/ZbjhpYhHNKGjDlHfaKwsrdHxioiayI5KSqcWppC0MhKpAgrvY4L7gNGnchugSt0WfB2ENeJHZmhz/RGHaowhL3Fzji8l144g1NVJtFoAhJHjktG6uI3UFE2wAgYULdIOb+ywt9s6ppJKCJ9is7o6HNtGY/gdy1WRLcKFhPeuwb+y7Vuqqaw2qMDEu2gmvbnUqRkThWE0dpbXPuCwnL7CMS+hmLmOGlh6sxHSpVlnN0as++mYfGpVOT33g958a7XecHdhUt05xcBgBRo6gsjQucmZSLJKg4ildVTnHat/k/KDZBhnFKj8V5JZatFTtP8Afd7VeZPyiQWPBIxpvbt+NK0jKjKULPSHFc3lcoZrzQUrnK7MaGSKMcMQadi7PeuEjgs3OnaLSvofFaa4EJ5eFBv6l2Emtd2HK5R79mE8aT6OonANQU99vw+KFRHELkVUmJRO3dQIxaOgFcJmA5g3mIPUFzcSuL6aRTcst2i+OznNZwdFd2CgTWAaCfjnVjQaD04dicGEgDDDCpNULKmRLEebcYVnuQR7ZB9ly9e4Cj822L/DQ/dtXlnGwaWeHN/92j6ty9T4B/o2w/4Wz/dNWiElSovUIQmMEIQgBEIQgATXJy5yFDBHnHDTg+JL7hgSSaa6ryHKmRZGE96aDnr0L3jhLMKGiw0oqSuGWVxl0enDCpx7PLe53ajtwRJZSBWi9KfA3SB0KHaLAw+KDzKl5P6E/E69nn8djc4gAZ1bxWARNJzupiduoK8fZg3MANygWyBz6RxtLnONA1oqSTmAAzqnkcuiVhUOzNULqVrQYDYNiuLGwsoaVGmnar3hBwGlsVmhlk8NxIlaMeTLgHMG3C8DtoqSyzHNdBVTf4MF9km6w5iOxw9qUWcg1bWuulK76doTw46cPo4V586Tt+NKxbZokXWT7QTG6ooQReG8HHq6SrLQNXafjtWcsVoxoXVNDh2qXlZ8skIfGaBmDw3A6KEjP/ys/wA0GzuqLiWUaSOc0HWocuV2ijWuqScaaOdYvvjpr19q6QyU2blusRLmz3fg3lUSRtNcRg4bsKq8cV4xkS2VYWYXy03QfKNaU6VisrSSh7jee3HEXiKHSNyFjciJOj6XcVGlqvl51rk87J6x3tQLdJ56X1j/AGo+P+xbn1A1yUuG5fNWSW2q0Stihkmc92YCV+A0ucQcANa9k4P5F7khuvkfJIcXve4uJOpoJN1uxd+DDLJ1+DmzZlD/AGayaZozuaN7gO0qP3azCjhjmNcDuOZZfKUpocFlJZXxuJZhXOM7XbCNK7l/Gxau+zz5fyTjL10esXkhFV4/loSzM5SzzTRubgY2yvaNgoDTc7mKy/dVu89a/Wyj8V52XBLE6kejhzRyq4n0IY1xMZXggtlv89avWye1PblDKHnrX6ch/Fc7xxZvszc8bQpBB9ad/gOXrfAb9G2H/C2f7li+Z7XJbJQBKZ5ADUB4e4A0pUVX07wQiLLBY2uBBbZrO0g4EERMBBGtaQSSpES+y3QhCsgEIQgBEErzDKeUrRIauN4aGg4cwCg/9Rk8UCo0SNr0Gqx5StT1Wa3xNwc9oOqqxWU+HIErmNaHMBpWtCsnNbJMS5tCdLXHPrxKr5HgDweilSdoCiWRsaVF3lrL4fSmYqrZaQcxWett4mrTXdn6FEFvcDo6Fi8V9nbj8qumjW3040WZZlQ00ppyu7QOkqOJm/yYF7aIhRW3FaWDKBvuaDyTwwEgFzy5mDQc5pewWFmyjI7TQbMOtRRXOM4xrqOuutbY4au2cubMpKkfQfD3J/K2Z9RWlD0Vr1Er55tY5J5BzBTDwgtbJGv5eZ7hmD5HvaW6nBxpd2KsynbuUJcWXSc4BqAtWrlZjGVKiZHa2nAYpXOJznNn1DYFUQykeCQBp1p9ptve3Ru/ulp2Vv8AZb5Cbfc+Q7GN2Amv8qvbFaOSlJ8VxDXN0EUoK9BVXwZbSKOul0jzua0AddVIY6riD4xI5w6revDnWE+2zSHpHHhJk4RPvMrcfjTyTpFVUNlOhanLDg+EDTSo3t+As1ZgSaDsWkJf17JkuydkZzmytdqK9JybkDJszA+RsrXu8MCaQCunMcFi8lWUDetZkwluZLlplcVo864yeTsttdFZC4RBkZo5znm84EuNXGupVGSIbVM5puvENRflLCI2t09/mrTMvX8p5Xgg/KSMjMlMPybTI6mahpWixeWuEs1pcC40aPAjHgs2nWV6fiYJZmm1UTzfLzLCmk7l/wB7LkZfbA0RwNazNeLWhpujHviNJO87U3/5i5x74BZblg0GuJOfbvUQvC9vSMOqPE2nN22zZ2jLgkGGGumfdRVk9pvHsxVA121d2S1zlXGSMZwb7st4pLpqKatjgc4dsV3kbJNinlHdRkYH4NkY9rQHapKtOOIFd2vDKwu2qyssudrsxz6aHQafGBKwz4VkXZt42aWKXR6QeKvJ/nZ/WR/00nyV2HRNaPWRf01WcEOFJb/29oPfMH5ORzvCZ5LnHSBmOkdepblmI+Oz0x7V4eXG8cqZ7+LIskdkVQ4rbHonn9OL+mt9Gy6ABmAAG4Cizf8A1KM+O30h7VIgyyG53BzfpCo3LNM0aZfIXCy2tkgqxwcNmjYRoXdUQCElUIAwFtyBN4roXau+LD/EKdaqn8HrWSRyWbTyjLp3GuK9AbMnCULLjRVmAj4N2s/qW872Y9eKq8p5OniBvWeXDOWxlzedzRSi9TvDUOgIvNGYAbsOxLiQ7PAZLU+V1GsqfJawl3OQKrlLYXnO1zfrGOH8VF9BsuipGBOemBO8jOl5TDwndKNAs+bpLPdzjoOCZyfxUL6PmgY7wmtd9JrXdoUGbg9Y34us0B28k1p6W0RoOzwFrN3anXV7Xa+BdhcMLOBtY97T0VoVWHi+sT+9aZmHWHg03gtSphZ5C5ucrhLGFsuFvAmax98DysPltbRzfptxoNow3LKSFL0MpZ46ZlDeredoUCVi0iyWanJZpC0jRER0kuP4JzjW7+0Aa7R/yOhV2TLVdhA2EdNV05bvGu8k0OwVoVyyi7Z1RfSLZ9ovRjWDjuNQesKrsryDSmbPzJ8c95zwNLeut78D0qFPLiQajE4j4xFKK8UL6JnKuzSWXKLG5zU6hiUsnCN5wZ3m7F3TmCzsTToIO7DqTmQjSOlet4viYbt9nm+X5eVKl0TJ6uqTWp8ZxLiuTIdqYIaeDUbiQlErhnod4p1he1GkeK25emPMbdVd6YWt8ldmytOgjrHMU4RXsBidmdXSZFv8kVzWpA0a1KFie4hjGOc45g1pLjuAxKurNwBt7/1Bb9N7Gn0b1R0LCc4Q9tG0ISl6TKGNx04qfZpa4E7jpHtWpsHFVaXCssscexoMruet0DpK1WTOLSyRj8pykp/afcbzNYB2lYS83FH82aLwcsvxR5fM2hF4Vae9psJxG0ULln2cDLbJI5sVjmeA4gOEZDC2vekSOo04U0r6YsWTIoRSJjIwPIYAedxqSpLm1z47ySvN8nyFlql6PS8bA8N27s+erBxSW99OUbBAP/JIHOH+WMO7VqslcTNnGNotD5T5MLGxt3FxvnsXrAoMwpuXN8nOuQ6ip4McG7Nk9rxZY7nKXb5L3PLi2t2t80Gc5tatZLRIcwG9zh2CvaFwdK3SKbiuL3N0FKwJHKS6x6I95Cry74qhFjoc21BPFoWZbayurbYVnyGnGaPulL3Qs93aU4WtLkDjZfi0JwtCoha0/ulPkQcbLzuhKLQFRi1lO7pRyBxl061BDLYxprQ13qmEyL6XIHGd7fPyjrlK8pUU0UpiTzVWVtnFdEcIppGk+WGub2NNOdWlktLu7WDxGMcTtLyA37JWwdOBRVB37FNUeawcUYu/lbSb2qOMXelzsUsnE3Cf/wBMw195GvSWSVxKdyqukRZ5x8j0AADbTON/JnqDAuFt4pqAiC0OJOdsrWlp520p0Fem30j5UqQ1Jo8syZxSyMxfahXU2MkDnLsegLva+KYuNRaQBprFXDZRwXprXhIZEJJOwcn6POouKSIMIbaJL+hzmsu12tABpzqNkLizlEp7re0RNrRsTiXSas7e8HX2r09soXGSfFabtE0UUfACweacdpkf7aKBbuLGyvNY5JYtYqJBzXhUdK17Jk584WkfJyR9SZk/Hxv3FFFkvgJYIRTkRIdLpe/JO44DmCvrJYYYsIo42D9hjW9gXE2lJ3UFEs0pe2aLFFekWJKZy1FXuti4utg1rNzKUS25YJhnVObYmOtindD0ZbutAXB84VS+1lcX2jak8hSgWr7ZtXB1tVY6ZcjIoeQrQsX2wFRZLQohemF6WzHqiSZyhQjIhFj1RAY5dWuURj12a5c9m+pJa5Pa5Rw5PDkbC1JDXJ4co7XJ4cjYdHcOTw5Rw5PDk7FR3DkpeuBcmukwVJiIOTJXd0zOOYOja3cG1P2lrX2wGmOCxGTpqum+sI/harmOVG7TE4Jl8LYE7u0KkEiXlFXKyeJFwbemm27VUCRLyiOVj4kWxtqTu1VV9F9HKw40WjrauZtarg9LfS5GHGif3WUndRUC+gyI3YaImm0FN7oKh30cojdhoSjMkMqjX0l9FhqdzIkL1wvJDIix0dS9IXLkXphegVHUvTS9ci5ML0wOpcuT3phkXJ0qaJseZEKNygQnQrIUc67tmQhc7OhHUSp7ZUISGPbMniZCEwHcqgzIQqRA9lo0KBlKcx4jwT1IQrRDKrJFpqZTrf8AytV5DaEISkuxoktnCfy6EKaKsXl0nLoQlQ7E5dJ3QEqEUAndCTukIQnQWHdASd0IQihC90JDaQhCaQhvdQSG1IQqoTE7pSGdCE6JE5ZIZkITEM5dJyqVCYHN0y4STIQqRJwMqVCExH//2Q=="/>
          <p:cNvSpPr>
            <a:spLocks noChangeAspect="1" noChangeArrowheads="1"/>
          </p:cNvSpPr>
          <p:nvPr/>
        </p:nvSpPr>
        <p:spPr bwMode="auto">
          <a:xfrm>
            <a:off x="155575" y="-2484438"/>
            <a:ext cx="7781925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323528" y="692696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i="1" dirty="0" err="1">
                <a:latin typeface="Arial" pitchFamily="34" charset="0"/>
                <a:cs typeface="Arial" pitchFamily="34" charset="0"/>
              </a:rPr>
              <a:t>e</a:t>
            </a:r>
            <a:r>
              <a:rPr lang="es-ES" sz="2400" i="1" dirty="0" err="1" smtClean="0">
                <a:latin typeface="Arial" pitchFamily="34" charset="0"/>
                <a:cs typeface="Arial" pitchFamily="34" charset="0"/>
              </a:rPr>
              <a:t>ither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" sz="2400" i="1" dirty="0" err="1" smtClean="0">
                <a:latin typeface="Arial" pitchFamily="34" charset="0"/>
                <a:cs typeface="Arial" pitchFamily="34" charset="0"/>
              </a:rPr>
              <a:t>neither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negative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Word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order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(3)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auxiliary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either</a:t>
            </a:r>
            <a:endParaRPr lang="es-E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(4)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Neither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auxiliary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subject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I’m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hungry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B: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Neither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am I . 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C: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I’m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either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Jeny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Joe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spaghetti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B: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Neither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does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July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 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C: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July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doesn’t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either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4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13656" y="404664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A: I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think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should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death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penalthy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Mexico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B: I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agree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You’re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right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shouldn’t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exams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before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enter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B: I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agree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C: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You’re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right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 think Barack Obama has been a great President.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I agree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You’re right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Everyone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good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something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B: I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agree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C: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You’re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right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Estrella de 10 puntas"/>
          <p:cNvSpPr/>
          <p:nvPr/>
        </p:nvSpPr>
        <p:spPr>
          <a:xfrm>
            <a:off x="313656" y="272817"/>
            <a:ext cx="369912" cy="360040"/>
          </a:xfrm>
          <a:prstGeom prst="star10">
            <a:avLst/>
          </a:prstGeom>
          <a:solidFill>
            <a:srgbClr val="00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1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6 Estrella de 10 puntas"/>
          <p:cNvSpPr/>
          <p:nvPr/>
        </p:nvSpPr>
        <p:spPr>
          <a:xfrm>
            <a:off x="313656" y="1772816"/>
            <a:ext cx="369912" cy="432048"/>
          </a:xfrm>
          <a:prstGeom prst="star10">
            <a:avLst/>
          </a:prstGeom>
          <a:solidFill>
            <a:srgbClr val="00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2</a:t>
            </a:r>
            <a:endParaRPr lang="es-ES" b="1" dirty="0"/>
          </a:p>
        </p:txBody>
      </p:sp>
      <p:sp>
        <p:nvSpPr>
          <p:cNvPr id="8" name="7 Estrella de 10 puntas"/>
          <p:cNvSpPr/>
          <p:nvPr/>
        </p:nvSpPr>
        <p:spPr>
          <a:xfrm>
            <a:off x="300639" y="3356992"/>
            <a:ext cx="369912" cy="432048"/>
          </a:xfrm>
          <a:prstGeom prst="star10">
            <a:avLst/>
          </a:prstGeom>
          <a:solidFill>
            <a:srgbClr val="00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3</a:t>
            </a:r>
          </a:p>
        </p:txBody>
      </p:sp>
      <p:sp>
        <p:nvSpPr>
          <p:cNvPr id="9" name="8 Estrella de 10 puntas"/>
          <p:cNvSpPr/>
          <p:nvPr/>
        </p:nvSpPr>
        <p:spPr>
          <a:xfrm>
            <a:off x="313656" y="4869160"/>
            <a:ext cx="369912" cy="432048"/>
          </a:xfrm>
          <a:prstGeom prst="star10">
            <a:avLst/>
          </a:prstGeom>
          <a:solidFill>
            <a:srgbClr val="00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4</a:t>
            </a:r>
          </a:p>
        </p:txBody>
      </p:sp>
      <p:pic>
        <p:nvPicPr>
          <p:cNvPr id="10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1967" y="6381328"/>
            <a:ext cx="3059832" cy="50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3071799" y="6381328"/>
            <a:ext cx="3059832" cy="50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131631" y="6381328"/>
            <a:ext cx="3012369" cy="50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 rot="16200000">
            <a:off x="7044103" y="4328647"/>
            <a:ext cx="3125062" cy="1125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 rot="16200000">
            <a:off x="6919711" y="1132700"/>
            <a:ext cx="3348383" cy="110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02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620688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A: I think Donald Trump would make a great President.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B: I disagree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C: I don’t think so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A: Money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more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love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B: I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disagree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C: I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think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so</a:t>
            </a:r>
          </a:p>
          <a:p>
            <a:endParaRPr lang="es-ES" dirty="0">
              <a:latin typeface="Arial" pitchFamily="34" charset="0"/>
              <a:cs typeface="Arial" pitchFamily="34" charset="0"/>
            </a:endParaRPr>
          </a:p>
          <a:p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Graffiti is art, not crime.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B: I disagree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C: I don’t think so</a:t>
            </a: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Estrella de 16 puntas"/>
          <p:cNvSpPr/>
          <p:nvPr/>
        </p:nvSpPr>
        <p:spPr>
          <a:xfrm>
            <a:off x="395536" y="188640"/>
            <a:ext cx="504056" cy="504056"/>
          </a:xfrm>
          <a:prstGeom prst="star16">
            <a:avLst/>
          </a:prstGeom>
          <a:solidFill>
            <a:srgbClr val="00FF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1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6" name="5 Estrella de 16 puntas"/>
          <p:cNvSpPr/>
          <p:nvPr/>
        </p:nvSpPr>
        <p:spPr>
          <a:xfrm>
            <a:off x="395536" y="1661321"/>
            <a:ext cx="504056" cy="504056"/>
          </a:xfrm>
          <a:prstGeom prst="star16">
            <a:avLst/>
          </a:prstGeom>
          <a:solidFill>
            <a:srgbClr val="00FF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6 Estrella de 16 puntas"/>
          <p:cNvSpPr/>
          <p:nvPr/>
        </p:nvSpPr>
        <p:spPr>
          <a:xfrm>
            <a:off x="395536" y="3429000"/>
            <a:ext cx="504056" cy="504056"/>
          </a:xfrm>
          <a:prstGeom prst="star16">
            <a:avLst/>
          </a:prstGeom>
          <a:solidFill>
            <a:srgbClr val="00FF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3</a:t>
            </a: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1967" y="5670234"/>
            <a:ext cx="3059832" cy="121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3071799" y="5670236"/>
            <a:ext cx="3059832" cy="121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84168" y="5670629"/>
            <a:ext cx="3059832" cy="12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 rot="16200000">
            <a:off x="7049954" y="3544872"/>
            <a:ext cx="3125062" cy="1125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s-media-cache-ak0.pinimg.com/236x/5e/8a/6d/5e8a6dfcbcba20b9f0bc9bbcca71d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 rot="16200000">
            <a:off x="7066911" y="982744"/>
            <a:ext cx="3059832" cy="1094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610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206" y="54922"/>
            <a:ext cx="8857290" cy="9541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u="sng" dirty="0" smtClean="0">
                <a:latin typeface="Arial" pitchFamily="34" charset="0"/>
                <a:cs typeface="Arial" pitchFamily="34" charset="0"/>
              </a:rPr>
              <a:t>Conclusión o cierre:</a:t>
            </a:r>
          </a:p>
          <a:p>
            <a:pPr algn="ctr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Topics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debate</a:t>
            </a:r>
          </a:p>
          <a:p>
            <a:r>
              <a:rPr lang="es-MX" sz="20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1.English </a:t>
            </a:r>
            <a:r>
              <a:rPr lang="es-MX" sz="20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s-MX" sz="20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easy</a:t>
            </a:r>
            <a:r>
              <a:rPr lang="es-MX" sz="20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learn</a:t>
            </a:r>
            <a:endParaRPr lang="es-MX" sz="2000" b="1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Students should be required to study English in elementary school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3. Violence is sometimes necessary</a:t>
            </a:r>
            <a:r>
              <a:rPr lang="en-US" sz="20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b="1" dirty="0">
              <a:solidFill>
                <a:srgbClr val="FF33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4. Personality is more important than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beauty.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5. People who live in apartments shouldn’t own pets</a:t>
            </a:r>
            <a:r>
              <a:rPr lang="en-US" sz="20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 No job is perfect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7. We are not alone in the universe.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8. Life was better 20 years ago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9. The most important thing about a job is the salary</a:t>
            </a:r>
            <a:r>
              <a:rPr lang="en-US" sz="20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b="1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10.You can know a lot about a person from the clothes he or she wears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800" b="1" dirty="0">
              <a:solidFill>
                <a:srgbClr val="FF33CC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b="1" dirty="0">
              <a:solidFill>
                <a:srgbClr val="FF33CC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data:image/jpeg;base64,/9j/4AAQSkZJRgABAQAAAQABAAD/2wCEAAkGBxMSEhUREhMWFRUXGB0bFxUYGB0YGBsbFxgWHR0YGBYdHSggHSAlHx0YJTEhJSsrLy4uFx81ODMtNygtLisBCgoKDg0OGxAQGy0lICUrLi0vLS01LS01NS0tLS0tLS0tLS0tLS0tLS0tLS0tLS0tLS0tLS0tLS0tLS0rLS0tLf/AABEIAMoA4AMBIgACEQEDEQH/xAAcAAACAgMBAQAAAAAAAAAAAAAABgQFAQMHAgj/xABHEAACAQMCAwUEBggDBwMFAAABAgMABBESIQUGMRMiQVFhFDJxgQcjQlKRoTNTYnKCksHRFbHwFiRDVGOT0jSywkSDhKLh/8QAGQEBAAMBAQAAAAAAAAAAAAAAAAECAwQF/8QAJBEAAgICAgICAwEBAAAAAAAAAAECEQMhEjEiQQQTUXGBYRT/2gAMAwEAAhEDEQA/AO40UUUAUUUUAUUUUAUUUUAUUUUAUUUUAUVjNGqgM0VjVUC641BG5jeVVcYypO+/TagJ2qsg0o8R5sd2aKxh7dkI7RyQFQHxVMhpD6DA9ag8G50YXjW9w6tG6AwypGyAOM9pE4JJDAYO/rUWTQ+0V5RwRkbjzr1UkBRRRQBRRRQBRRRQBRRRQBRRRQBRRRQBRRRQBRRRQBRRRQBRRRQEDjHFYrWJp53CRqN2P5bePwrknN3Ossp7QSmOAr9RDFIBPJn7cmM6R6U/fSPxr2SzaUwpMOmHKhB5Eg+96AV89G5N7M0083ZjYkL0A8s7Y/dFUyOo2Xxq2XQ49c6CDdNCcg4M7u38R1f0qXw7iF/dSGOAvKQAe7MwjIweqnJHjSfPa5fFqS6g9ez2+PrTxy3zBdWMcoJyukKSIxFNGze4+lhl0yCK5Kvt/wAOy66Rb3rPFbxdpdMWKlo1jBjkUtvrQsWEijYFcjrSPxTjU87dtI+qRCr5DadYTrsPEZ2byNRbi/LMySL2asdQVchY2JzriB91Seo8Kobmdyxdtiu2R0PX8jvWkYu9dLoo2kt9s7v9FHN/bObctkEMwzsUxg5PkG1fip866gk6nOGBx1wQcfGvljg6XPZMVYIsi6XTpqVemT5VEseNGCXXDLJBIu2uNtSH94YGR8avDLboznhdcvyfW4NZpL+j/m83iLHMY+3CB9UbAo65I1AdVIxup6Zp0rZOzBqgoooqSAooooAooooAooooAooooAooooAooooAooooArBNZrBNAcr5whHFuIewEjsbYamx11kbk+gyox+03lXIuOWiwyPA8cB9nYqXjyoc4G7HJJOfCuvfR8h9qeUjeW1SRm82kmlJ3/Klnk36PluLy4urnDwpPII1++2s5J9B09awc9u2bxjRC+jTkL2jN1dakgPuxAle0x4t5KPzqTw3lZruKSaOR3ZXk9n7Vy4MQOAhz9lv6Cmv6SeYuxi9kgDGWRd9CkmOM7ZGOhO4FaOWeKRrbrDpRwyhAhlRCVxjGjqPhtWMpy7OmEEots5DxSObIiaNxIDpEZyWydsBuv4irrkzkCa5SQyKyxh8bEZ1JnOOucE4rsU/AJFjYC5uCmNowEMuMe4JiM+mevrW+w4tbxx9kiPAI1wFkjZAuPDOMH5Gk8njUdFIalb2co4hy5c2j9oNU0QOSgOmTSPiMH5Vq5qeC7gFwsUWojbudhIFUeDqTHKf2Tg0/wB/zKhys4TI3DxEnH70bAMPlmkR7XTfdipHst2mox4DK+nroBIAcdQfOmFtSpo2zxUocl69Fr9AUKi6lLJpYQrpOc5DMSW+e1d3FfMn0ecXFtxOKQP9Xr7Nh0BWQ4Vgvh3sd3wzX00tdMPZwZOz1RRRWhmFFFFAFFFFAFFFFAFFFFAFFFFAFFFFAFFYzRmgM1E4lcdnFI52CozZ+Ck1o47xmG0iM076VGwA3Zieioo3Zj4AUlce4bd8StpTcO1vGY2MVsnvE4JBnfx8O4Nuuc1nPJGHZZRb6NnJ6rFG0jHT2cECknwCxlzn5sa28moYeHo7KQzK8pTxzIWfTn5iluO9WSzWTGr2wwpIpOwCx4IAH7tO3EyPZ5B/0m2H7hrik7dHe8birOY8L4Zc3bG69rMT3GHwFBVdu6uTvgCuhcs21wgZLkROyY0TINOsHPVeoIP45rkt1aG0srWaeeRO0UBVj3IAXOWOoDoeg3pmh43d2DOJPrUjAZ9R0nRgnXG+MOCPDqDUyjI0lKE0lHVI6pStzRzjY2wMc7lskhlTLYIxs2Pdq44txqKCITOTglQq47zF+gx/rFc05j5r7aTu2SOquF7ZnQR6z9kSlcEjG+CelVjFv1Ziq9ujTxnitrOqqthfYYHMgWTuHbBCnIb+1LX0jzr/ALmVIZQjEEd3I7m48jtXReXOcWkaSCVGjkjG8bEEgHOCpHUdK57znYJrtraNHmaNH7i+9g40sdsYzmtIO8iVG8oOOGTu062auUuANdXkUaHJZ0kL6c4RGyXPkdtPxNfT4pQ+jTgUNvaRyov1k6rJI5GCSRnAHgB5U4V2RjSPMyS5MzRWKzVigUUUUAUUUUAUUUUAUUUUAUUUUAVg0VmgPNVPMXH4rNAz5Z2OI4k3kkb7qr/meg8a28x8RNtazXIXUYo2cLnGdIzjNJHJ31rtcXZb/ENILq+wSNtwIF6BDtkjJyN6zyZOCstFWyx4bYOX9v4iUEwHcQn6u3Q+AJ2LdMufIVt4vdt7VZqjfVusxbB2bCpjPn1NV/ZF5buxmJaOdO0i1b4D5WRB6KwU/wAVUPKZZYrBZM6ojcwtnzRSP/jXDJOXkzdaMcoR5tIB13yB6ZIBp5uk1IwHipGPiCKSOSXHs1r+4tPqelQl5P8AZ6GR+Mf0cu4fYiKwt50uHjjaNWaMqJVDeLKGBIOfKr7k2xknDS3AZoye52u7sPNxsMZ6DFWHI8CtYxKwB0l1Gf2XYf0FW/CL4SmTSmERyivkd8rs2F8ADt+NWlbszjNKOhS+le0aYW0SdQ0kmPvdmqjT8w1Z4nw3/ELOKP2WOS2UhoVhl7GWPbBU6lK+YNTudgVlimzkRRSHRg50l4g8mr9lcbehpl4TZiJMAggnUCBgd7xqynKJm4Qcd9izb8vzZMsqomEVEjXGI0QbLrPec+ZPptSTxO+i9tmiCiRhGFGBj65u7GHboQC3Tz+FdO5t4iYoCqY7WQ6IwemT1Y+ijJPwpA5A4aZEjdkIgSZ5pLlygEukkoAQc7HvHOMYFE9ubE8j+pQ9DvwHi9yoFmptw0KBQsiSxsyoAutd8MOm486nxc8Ij9jdQyxzBdTBFMqac41hlGQvxANJ544dcvEpSQmns7WM7EoTkt55cgH4AVC4Pas2u9vZXj7bAwuRJLj3Y1Ud4IPADc9TVllkts5HBHYeG8QinQSRSK6n7SnI+fl86lg1yKy5PnEwntW/w4fcUFy/7Uqk6c+nWnTgvHpElFpehVlb9FKoIjmwNwM+64+7+FbwzRloo4NDVRXkGvVbFAooooAooooAooooAooooAoorBoBb+kfP+GXeDg9i29auLcJSZE6pIg+rlXZkOB0J6jzB2Ne/pAfNoYv10kcWPSSRQ35Zqc/jXF8t7SNsSEDil7JG6POum4t8t3fcnhOBIY/HIGCU6ggdRUTjExignmVlIguZHO/VZYjpC+edYph49ai4u0tpiRG8DNGRswkVlDMreekjbxrn/LvC5pm7B9QSCXS+TkTPFlUPoFXGfX4VnFpqzWMHKXFDbyjZZjiTGOzRfx0janNFwf9eFV3DrEQjGcscZNJ/wBK3HXijjggd1ldtTNGCcRrs5PpuKQVs68+ReukXX0cS67MEEH6yQ5HTBcsPyIqbNwAo2u1maBssSp+sibWcnMZPnvkEdaWvo1utHDp+wVpHiYlU6k9xSAP7VDuZ+MXKpLaXttIM7ogEZB+7IrEkHzG1aOL5M5uXihmm5P7Z+0uLqeRmUqyqVjj0tjKhQMhdvPPrTOihQFGwAAA+Fcyg4vxmAmS7ltI0yAI2Gp2P3Y0Q5LHwFdF9t+rEjAp3ckNsRt0I8DUTTXZaDT6FD6S50hje4JOtYyiZPdUucd0eZ8f3aoOU5BJZJaAaLSIap5W27Vj3jGD9wfaPj0qm5wvzxKeKFSRBqJLgZLbhcqPLwXz3NMstvGx9mA02dtgSAdZX6iIefTLfEUqo0+yuWVul0iPNMkqG+uU020f/p4ftzHwOnwU7bU08pTOw7e7RRKx7igkiNT0UZ6HzI9KrmhaV1lmVRpH1cajur6nPU+X40cX4s1uqGNO1ldwqIScZ6ljjwAyflWb8tIp1sfe0qu5it4XtyLiUQgMCk2oKUdT3WUnbIPh41Qw8zSJAZJ48SagkaKch3Y4UKfI9fgDW5+EyhRcSKt3dDortohTJ3EYwcfE7msVBxdhuy95f49IZFt7rQzupaGeL9HMF97AydLDIyMnrtTQK5Wl6IL20L2sltAGlAY4MfbTaAu6kgA4I8NyK6mhr08U3JbOecaZ6ooorUqFFFFAFFFFAFFFYNAZryTRmqrmPj0VnEZJMkk6UjUZeRiNkRRuT/lQFFxKb2niCx5+qsxqf9qaQYUfwrk/xirctvS9yxZTJ201yQZriQSMqjCoNIAQeekDrWzmPj6WoAA7SZ/0UIPeY+Z8lHia83M+eTR1Y1SK36QLggwRwPi7D6o8b6FwVZn/AGcE7eJA8qsuWeErbwqvXA6nrk9WPqTuaquWeFyFmuLg65XOXbGF26Io+6tM+r/+0WkkdMY8F/rNfELkRIzscAAknyAG5rkXGuNtFe297OrJiQo6NuBDIildvHIyTUr6ZOaMD2GFs53mI3wPBM+Z3zUTivDTewWVxIf00BQgeM0akRk+WRnf0raEa8n7OfLO/FDFw+0j4NetIW02d0AFY+5FIDkKfIHJwfSmq54fYXD6ikMjn7S4yf4hSlccZa4thw97btJlgDTHtAqx6dg2vB722RtSfYcG7W3SeMlJGGSEJUHwyACMZqu6tui+GPK0tnROI3/CuHPq0J24HuouuQfE7kfPFKXGuaGv1eSQNb2MXvgHvysf+HkfmB50p2ljJLMbdQVBHfkJyVX7TOf71evapchFTPskDDs4x1mbwJ89R6emTWvFLbKSm1pFlyhZ6ne5nAiVFEkme6EGCIohn7q6mPqwq44JZCULMVItY/0KNktIScl288ncnx28qwvCWuXFrn/do8SXTjrLM2/ZE+S+I8sV65o42YwkcezudMSgZIzjLafJRWMm5PRUkW3FjJNIgUsq+9JnuliT3APHA6nwqq4JcNd3ssunMUWYoj5kka2B+QFe+JHsIUtLbHay91CdyPvysfTOSfM1Yz3UXCLNEjUyTN3YY/tM3izAeGepppdLsg3ycKFzfIDkW9kAxGcBppNxn91R/wDsKZTxUb6RkDx/rVDwfVHbrDIQZDlpWH2nb3qruK8Lik3nvHt48Y7NXVS3ywW/Cs3FN1Isi+4txizlhlt5544yV66hlSN1bbppODk02cocRa5s4J3GGdAW8iehI9D1+dc/4Py7Z3CS28Ud3GNJHbtrjXcY7ucBvhinrki612iIcB4cwyAdNcXdOPTb866PjUrSMsgwUUUV1mQUUUUAUUUUBg1g1k0GgIHGeJpbQvNIe6o6eJPgoHiSdgK5pfwXpuIp5ZVNzP3IICMpbg5LvpzuQgAJ8SflVrzxxrVfw2iRtK0S9sIh0aRshC7dFRAGJJ8xS3CZ7ea5v5SJbpnW3gUgiNcgM5UddI/+PrXPlk+kawjZO5oubi0TAv3eZs9lCsUepj5nbZRtk1r5a4RI7maZjJK/6WQ/+1B0UDyFRuF8IdpWkdmlmf35SOgHgo6KvpTxbQiNQi9BXK3ekejDH9at9m9BjAxgDpVHzVxv2SHUg1TSHRDH4s56fIeNW80wVSzEKqjJJ8AK5uvEUmv57u4dVS1RRCp8Glyc48WwB/NVor2Y5JUV/MXA2eGawJDXUZFzlV3n1jDKSTnKHOw8MV54FxE/4Zau/SGbB8NhqA/zqHecwtLci7T6sW7AkPtI4bSrd07hQN8VMveDy3EV1ZwBVxcq4zsNLqG2/izW3pJnL7KrgN64sr29Y4kupVhUjbA3L6fgD+VQuH8yXNuggWFXAH1Z32HqfGot9cNEqWmMxQSOS43y7hc/HBBFV9xfZB0gkDr4bVZq5VVo7MUYwxuTdMf+X71Bw5p5lUvOzatX2znA1H7uPDyFbeFxTNJGkKHcZjdlwqA7GYjprPRV8BXvl/ldnSD2goY4lBjiXcFiM63J6nyFP5RYI2lkIAAySegArKc0tI5km9sruLXMNhahAenh9pid8n1J6mlvhNgxLXlxtM42B6RJ90Z8T1NKfG+KScQuNRDCFd8DIbT4EeO/jjOBU7i3E2nYRZ0oFDP3jp0+AZh9kn7Y6eNI43FfvshyGLgdxEBPxCVh3VwFzuka5wMdQWO/4VX8CmmuJXuni1zFQVB7sUKkd0MepbGcKOnXxqg5huy0kVsQS5OSzABgB0Rz7rp458hV3c8wQQRrFrJBOcA96Vj1dvJT4eYq3Borf5JjCZ2VS7SYPfCN2UQGdxqALsceR+NNtrxDhlse4Ylbx0gvJt94gE0tWti9wqySuQhGVhTKKAfvE4J/KnLlwQxL2aoE9QB/SsclUXRacSu5IoWlhjMrBSQuQv2cg7/5Vs+jvszYQPG2sOutm6Eu5JckeerNSkGdwdqrOSpOynvLLGkRyCaMdMx3GScfBw4+Yq3xGraK5Vob6KwKzXeYBRWM0CgM0UUUBjFBoJqr5g49DZxGWZsDoqjd3bwVFG7H4UBz7it28fMLMdo2gijb/wC4X0tn94Y/iqfxm39pvo4c4EERkIG/fmOlc/BVf8aVOO8Quppvap41jMsTRxRLuyGMiWPWfFiVPwpr5Sn7aW7uv1kiqu2O7EmMb/tFq480fLkdOF0y4srURLpB+J8zXtj863Nuc9KS+I8Ta+ke1tJNMMe1zcj1z9VGTtnAOT4VnFWdMpPtlJz5zQ7JILcgQw7PL1Dy/Zjj+9pwScbUm8nXnZ3MrOglyPfcanB3LFcbE759R0q35s7KbskVuxtEEgt1XbtAi4aTzbUxVR57+daeD8oXTLG66ThV0KcxudgdyOhU5G48a6oxXGkck5NyN3GbztwzPEkgQ6iunOQNzhuuCPXrg17ur+a1hZyw7W5SMJjYgqp1NjwABGKtONcOuILZ4XsJog3V48TKAx7x1KSwwM9R4Ck7inEfaJWlGyL3I18VVfMeBNZvS2jb42P7MiRFRFACjp/rrUrgfC4+zNzOfqzMV0gEs+gAhFA65PWqua606j4Afmad+ReAsiIzAmRzlQfsA4zgeGepqnLgm37PR+TBZWoR6RecJ4tdM4dLZAngssmhz5YABA+dVn0o3l9PHGi20sUYyZcASBjtjvITt12Ip8PAhgANv4nG3yFZXhkg6Sfmf8qzU6dtHNL4+NqlI4pa3yRoctqK7jPcYk7A4O4PqOnjkVb8OjEcWt/fckv0A1kdA2MIfD7rZro/EOXhKMSIkg8ioP8ASle65ORDlO0h2xgHUmPLQ2Ritfti+9GP/LL00xQbhE93MOwU4hUBu02VC5JC4xnwPd3FMHL3K1xbSGd4VucjvOm8i/uqxwR6DetvCoTHY36driZH1x57rjsgNDY8VO/mK6HwbjKPaJcuVjyO/khVV1OGGT6ioyZJJa6MOFOmVNrxC0kOlLmLWP8Ahs2lx6FWwc+lTRaOPdwQfEHaqXiM9hf6pbeRGuI8gOoHl9tT7yHYVL4Fw62uYUljVoJGUZ7J2TDePdB0nfzFYtUTdjnw2MpGoJyfxqDxiQw3FveD3c9jN+5KV0t/C4HyY0pctc3XK5iuoCwUuvbxkFj2TFSzQ51eXQHrTVxNVu7OZY2DB420sp8cZHzBqIqWOdsl00OK1kVX8v3/ALRbQz/rI1b5kDP51YV6iOUMVg16rBoAoNYpWvuLy3cjW1i2kKcT3eMrGfuRA7PJ133C+NASOMcwMJPZbRBNc4y36uEeDTMOmfBep/Ol+/4MsbrJNI1xc470rdFz9mKPog/M4GaZYbaGwh0RDfrliWd2PVnY7k+tKnHOJlEL41yMQsaDq7tgAD5n8M1DZZIpuNWk144tbVdUkZWaRixUIEOVj1eDSbj4A5qfwGGfEktnIhUyO0ttcAo8UjHLJrXpufEHPUGnblLgItINBOqVzrmf70jdceg6AeQqo5v5ZZme4t55Ld3ULKECsrgZwxVh1GTuPOs8mPl0WjKmUV1zZLDnt7Z+h70BEykjw2wwz6iqe8mMkJa4KWVoe8YVI7eXPgxU93PTA71eYuVSMiW6uJf49H/tGamWfLdujh1iBYdGbLH8WrNYqNHkbI/CeF+0SC6mjCBRptoSP0a/eI6ajgfDFdM4FwoRjWw7x6egqu4BwvUe0cYUdAfE001ulRlJkLi18lvDJPIcIilm+AB2+NfMHGr7tJpbllVHlbVoUYC56L8vH1zXUfpt4+fq+HoeuJJsfdHuL8zk/AVxe/mLAkdP6eJ+dZ5PJ8Tu+JH64PK/4M/I/LrXTLLIn1Snug/8R/P4Cu2cP4eIh07x6n+gpZ+jYR+zqq5+rAXf73j+dNHGOKxW0ZllOANgBksSeiqo3J9K5pNuRq5Uu/2VfOfF2tbOaeMjWgGnIyMk7DHjVByr9IsVwuJ0MTAAs6gtEM/eYe58DXnmHgHEeMKI0jFpbZye2OZHI6EqvugeWc+da4Por9mi0XHFexh6lV0ovrksd/nW8cScdnFPM1LQ+xsG3Ugg9CNwR5g15l2G/Tx8vmfCufXkvDOG25lsL+V5E2CZMscmegKkBQPVSKncF4Tf8ZxLeFrSzwMQoSHk+J6hfj51DwOy33qiJzZxyxmBto4DezYwFgydOf8Aqr0qFw76Oru5QvxKR7a3Viy26EFiWwSc9Mk+ddk4PwW3tVEdvCkSj7o3+Z6mpF1bCRGRuhraMFEwnNyZxW+5SiijzYho5VOVOrLN+y7NtitnJnEGjZoJcLMJGOgZ0nUdWUJ2IGfDpXQLzl2Vd1w4/P8AClrjnLgnXOkLMoxHIc5Qk9QB41Eo8lslP8EG3tYXuZLO4LapWM9tMO66M2zIrDoQQDjxBrLXF3wyUGXEiOcdsO6knksydEkx0kGx3yKoeKT3BdIypM8MmI5cFFmAKltOftLjOPHJrqYZJlMcqqytsQRsQfSuXJ499F1s1fRNxHtbBU6NC7Rsp6rpY4BHwxToK5fwHh8fCuJDVITDeLojLN7kkeCEJ8dQOzHfauogV145JxtGL0zBNLt7zMVuXtY7WeZkRXYpoCgPqA95hn3T+FR+LWxkvVinklWF48wiN2j7657RXKnJ20keWDVRxnlYR3IlSa4UNEEYds5Jw2R3852ydvWrkI0x8zcRMlweykULKVjjNozjTpUjU8b5zv8ACq/lK+ghto4blLmwuEGGl7N0RiWJ1FtJQj9+rCHhAB2luB8J5P8AyrZJwPUMGe5I8jO34YzUWTxZjjRvI31NouoyBiRMI+PVfcJ+GKS7viKvfJI/tKCOMGMINLpISdR0MO9tgbA1dz8EjsYmMc88K+XaGQE/dEbZBJ8hWm0a4kUC5sywJ6KAzgeBMZ3BPkCcVHssNXCOY2bCpfRSN+ruY+xl+GoaQf5avzxWZRmW1cjxaFllH8uzflSDFw9WyIZc46wTrrA9Cr4kWgEwHLRT23/Ut3Z4vmm+PmtTZXiPa8UsZDpZkVvuyAxt+DAE1YRWEPVUX0PWkiDic7r3Z7e7jx0ljBPw1x7fiKhf4vbpKIntri3kKlg1nIXXAxklBsB8V3waWKZ1AAVF4rfpBFJNKdKRqWY+gFc8s+dssBBxGJxkjTdoEbb9pdJ+ZBqm+lDjV5OI7BoFUMO0d45Q0b/cTWQMAnOx67CpKnM+ZeNS3dzJcMcGfdF0+6vRRnyA2z55qpKDGH7uMEjpkeGPMYzTxwnh0FuRc3LfWHva1wvZHUMPCnQlCcPEw6biscxz2E7MzxHPe7doR3Uce7PEemhz1Tpnp0qrimbQzSSp7RL5Yn1zakJCKsjqASM9tIcEj4KKs427W7aR2JjtVzknbtHGSfiqgfzUmcr3s1uZHC64lhDENhW7NCd132wT0O9M1rDqhhtdQZ5yZZ2U57uxbf8Aa2X5GqcKZaWSxy5Ve54n/wCplkt4NP1cMTaHkU/blcd4HGMAY61d8Y5WtYYwY4QW6a3zKwH7zkneqaHiItl7djpWMZJ9B4f0q5tLvid6odBDZxncB17aYg9NS5Cp8N6vHoyemcq58S6hnSdQGhUjs1AGgEDcMMdSM4P+j0r6NudlvI1jkOH91SSCTp+w/k4H4jcVE4xyDKyntr6eVG99FVIx8O6uQK59fcMfh04dVLIxGcHHaBT94brKvUefXzqxDPojSK9gUqcm80rcoqs4ZiMpJgDtAOoIGwkG2V8iCNqawaEARUK94csm/RvOp9eaEWc95t5dWdMMMyID2feKAMftZHiPOqTlrjLnVbzH66PbXpKCVR1dQeu+xrqPELESj9odD/Q1zrnHlb2gbNonUFUk1MAgJ3wqnf51nPHyRopMxawDiV/bqG1RWTGRyBkGQ4CpnoSACT8q6kKSPo54xAY/Y+wFtPGMmLTpDrkjtVzuQepzuM07iphHiqKydspuabRmgLxjMsREsf7yb6f4lyvzqdCY7iJJB3kdQyn0YZqYaoOUmCJLbZ/QSsgH7Bw6D+VgPlVypZJwqIfZz8TW5bRB9gfhW7tB5j8ax2q+Y/GhNiFx649jvElvEWeKZjHb6Fw0JwWIKk4Yt94b7Ypq4TJbP3odJI6jBDrn7yt3h8xUbmrgNtfwmGfBxujAjUjeDKfOue3800H1VyWdYgPr0OHVT0dZAdTptuhyVPmMUCOgcyNZBC9zo7u+rJDL8HG4+RpGteO3jB3hVDBn6tZx9cy43PaeXkGBNVU/ELZnUySteOmdCqBoGcEM/RNQ+8fwrzdcyjbVdRRZOAsCG6kyeilx9UpPrmostVHi35gsbv6zSbWXoXGYzk9O+O63j1zS/wAS5kWGKRbd2kuZCRJKxyUVSQCSNsAdMbbkmoVxynK/fmuIymsrIoddUZySqSAYALZODuoORmrqK1s7HNwmWZHEZwuoAtjbsz7pwe8rZVgcg5xSiLE7h3LU8neIZVVQ7yMCQFJOl8dWUnxUHHU1ZcOlEcnYIXYscSSMQdK6WP7pGAdjlT1GDV7zhzRCxSC3LR+J2x2W2cwOSGCvuDG2QMdKS04uiL3I9PdKgZ6g6+9nrsG8akgnWMRdArEyM7g774YLjI8gASSfJVrRxW+QR6Qfq19zG3auu2r9xB0z1zWvW1tGdaHU5HakMO6jZPZqQdi2+T4AYq65W5eFyrXlwY9CsqR22tVJUkqxAJGkJsQfHBoC8+h/lsyy4dQUBjnlfOQy7mKHHh3wzN+6tXV5YRpxPNsBGGjZp1X3SNQ7Pu+G+o7eVQuWZpoEuLqOWFJQQjWpdEEqhSWOrV7wZjpboQCPGscKvhbRXFzcyxGd2LFEdX7qDCKhByR/eoZKJ8ym5uRDj6m3IaTyaQ7on8I7x9SKd+H8XMZyfHqKQuW+K2sMKh7mLtG78p1jd23Of8vlVl/tNaf8xFn0b+1VLHVYZlkXK7g/6xSnzRy+jKQVzG35HzB8D5GonLXN1mmsNdRgbYBJ6/hVxcc58OYFTcqQeuFYj8QtWKHHHupeF3IjkGYJSCsg66lOzfssP7+BNde5S5pW5+qcgSqM+XaKOrj1G2V8M56EUj8w3VhcxtC0hZT0YRyZB8GB0bGkmy489koVZG7WNtUMjRMNQX7JyPdIPxHeB8KlEs+mRWDSjw/6QbV4kd1nR2UFk9nmbB8shMGpA55tT0W5P/4s/wD4UKjNVbxXhpkOpSM9N+hqnPPkGARBeMD5Wsv9VFa25uknIis7S47RjgPPE0cSDxdidzj7o3NBZS8z8NMbxvHIUvFJaBI1DyyYBGlvKPfcnA365xXRLUsUUuAGwNQHQHG4B+OaruC8FWDLsxlmf9JM+NTegA2VR4KNhVtQAao7/lGznlM8sWZGxlhI65wMDIVgOlXtFALo5Jsf1H4ySH/N69f7F2P/ACy/i3/lTBWKAoW5NsD1tY/wP961HkXh3/KR/A5x+GaYxRQC4OQ+G40+wwY8tAr0eSeHdPYrfHl2a+FMVYoBe/2J4dv/ALjb79cxqc/Hzr2vJvDx0srf/tr/AGq9oqSSpHLNn09lg/7a/wBq9Ly3Zj/6WD/tr/arUUVBBXjgdsOlvEP4F/tWwcLh/Ux/yL/aptFAQ/8AC4f1Mf8AIv8AasjhsX6qP+QVLooCKOHxfqk/lH9qyLGPwjQfwj+1SaKA0C2T7i/yivXYr90fgK91k0B4EY8h+FabmxjkGHRWGCNwDseo9Kkis0Bqt4AihF6KAB47D1NbMVmigMYoIrNFAYArNFFAf//Z"/>
          <p:cNvSpPr>
            <a:spLocks noChangeAspect="1" noChangeArrowheads="1"/>
          </p:cNvSpPr>
          <p:nvPr/>
        </p:nvSpPr>
        <p:spPr bwMode="auto">
          <a:xfrm>
            <a:off x="155575" y="-1150938"/>
            <a:ext cx="266700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555</Words>
  <Application>Microsoft Office PowerPoint</Application>
  <PresentationFormat>Presentación en pantalla 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UAEH_ ZIMAPAN</cp:lastModifiedBy>
  <cp:revision>93</cp:revision>
  <dcterms:created xsi:type="dcterms:W3CDTF">2012-08-07T16:35:15Z</dcterms:created>
  <dcterms:modified xsi:type="dcterms:W3CDTF">2016-10-14T03:40:37Z</dcterms:modified>
</cp:coreProperties>
</file>